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37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第15回　地域で暮らす人への看護を考える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複合的な健康・生活課題をもつ事例への支援 ―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到達目標①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・課題の連鎖と孤立という事例の特徴を説明できる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・5つの視点でアセスメントできる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・優先順位と支援目標の立て方を説明できる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到達目標②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・困りごとに応じた連携先を挙げられる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・支援を拒む家族との関係づくりを説明できる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・支援の評価・見直しの視点を説明できる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授業の流れ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・導入(5分)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・講義(45分)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・事例演習(25分)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・解答・解説(10分)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・まとめ(5分)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複合的な課題をもつ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事例のとらえ方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複合的な課題とは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病気、介護、経済、家族関係、孤立など、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複数の課題が同時に重なり、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互いに影響し合っている状態。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課題が連鎖する悪循環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65394"/>
            <a:ext cx="2453966" cy="26501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① </a:t>
            </a:r>
            <a:r>
              <a:rPr lang="en-US" sz="2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健康課題</a:t>
            </a:r>
            <a:endParaRPr lang="en-US" sz="22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病気の悪化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物忘れ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体力の低下</a:t>
            </a:r>
            <a:endParaRPr lang="en-US" altLang="ja-JP" sz="24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436544" y="1828799"/>
            <a:ext cx="2453966" cy="3186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② </a:t>
            </a:r>
            <a:r>
              <a:rPr lang="en-US" sz="2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生活課題</a:t>
            </a:r>
            <a:endParaRPr lang="en-US" sz="22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食事・服薬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金銭管理が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できなくなる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436544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33008" y="1828800"/>
            <a:ext cx="2453966" cy="26555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③ </a:t>
            </a:r>
            <a:r>
              <a:rPr lang="en-US" sz="2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孤立・困窮</a:t>
            </a:r>
            <a:endParaRPr lang="en-US" sz="22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交流が減る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収入が不足する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233008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029471" y="1828799"/>
            <a:ext cx="2796462" cy="31867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④ </a:t>
            </a:r>
            <a:r>
              <a:rPr lang="en-US" sz="2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さらなる悪化</a:t>
            </a:r>
            <a:endParaRPr lang="en-US" sz="22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支援につながらず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健康状態が悪化</a:t>
            </a:r>
            <a:endParaRPr lang="en-US" altLang="ja-JP" sz="24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029470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8050問題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・80代の親と50代の子が、孤立・困窮する状態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・背景：ひきこもり、親の介護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・収入が親の年金に頼っている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・問題が深刻になってから発見されやすい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冷蔵庫に食材がほとんどないことに気づいたら、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血糖値の問題だけでなく、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食事の準備、家族の状況、生活費にも目を向ける。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アセスメントの視点を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統合する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アセスメントの5つの視点①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・本人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：病状、ADL、認知機能、意向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：介護力、関係、負担、思い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・生活環境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：住まい、食事、金銭管理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アセスメントの5つの視点②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・社会資源・サービス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：利用状況、利用していない理由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・地域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：見守りの目、地域とのつながり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・できていること(強み)にも注目する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課題の優先順位と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支援目標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優先順位の考え方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・高い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：生命・安全に直結する課題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・次に高い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：本人の意向と生活の継続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・中長期で取り組む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：経済、家族の孤立、将来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支援目標の立て方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・短期目標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：数日〜数週間で取り組む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・中長期目標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：数か月以上かけて取り組む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・本人・家族が理解でき、実現できる内容にする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社会資源の活用と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多職種連携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困りごとと関わる機関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・介護・生活の相談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：地域包括支援センター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・医療・服薬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：かかりつけ医、薬剤師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・地域の見守り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：民生委員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・生活費の困窮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：福祉事務所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民生委員と福祉事務所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・民生委員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：厚生労働大臣が委嘱、任期3年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・民生委員は児童委員を兼ねる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・福祉事務所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：生活保護の実務を行う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支援を拒む家族との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関係づくり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支援を断られたとき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断られても、あきらめない。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断る背景にある不安や困りごとを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ゆっくり尋ねる。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関係づくりのポイント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・責めない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：これまでの苦労を認める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・小さな提案から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：配食サービスなど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・関わり続ける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：定期的な訪問で信頼を築く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・家族も支援の対象としてとらえる</a:t>
            </a:r>
            <a:endParaRPr lang="en-US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支援の評価・見直しと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これまでの学びのつながり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支援のサイクル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536046" y="1828800"/>
            <a:ext cx="28029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① アセスメント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6046" y="2651760"/>
            <a:ext cx="280297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5つの視点で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課題を整理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332510" y="1828800"/>
            <a:ext cx="28029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② 目標・計画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332510" y="2651760"/>
            <a:ext cx="280297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優先順位を決め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目標を立てる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128974" y="1828800"/>
            <a:ext cx="28029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③ 実施・連携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128974" y="2651760"/>
            <a:ext cx="280297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多職種と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役割分担する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8925437" y="1828800"/>
            <a:ext cx="28029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④ 評価・見直し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8925437" y="2651760"/>
            <a:ext cx="280297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状況の変化を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確認し修正する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これまでの学びのつながり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・生活者としてとらえる(第1・2回)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・地域包括ケアと社会資源(第3・4回)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・対象別・課題別の支援(第5〜11回)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・連携・意思決定・家族支援(第12〜14回)</a:t>
            </a:r>
            <a:endParaRPr lang="en-US" sz="3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複合的な課題をもつ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事例を考える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事例：Pさん(84歳・女性)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・2型糖尿病でインスリン自己注射。軽度の物忘れ、歩行が不安定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・長男(55歳)と二人暮らし。長男は無職で外出も少ない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・訪問看護師が低血糖(48mg/dL)に気づく。食材がほとんどない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・長男：「母のことは自分がやっているから大丈夫」とヘルパーを拒否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・民生委員：「最近Pさんを見かけない」</a:t>
            </a:r>
            <a:endParaRPr lang="en-US" sz="2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・設問1：5つの視点で状況を整理する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・設問2：優先する課題と短期目標、具体的な支援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・設問3：長男との関係づくりと連携する機関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・配布資料に記入し、グループで共有する</a:t>
            </a:r>
            <a:endParaRPr lang="en-US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・複数の課題は連鎖して悪循環をつくる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・5つの視点で整理し、優先順位をつける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・課題に応じて機関・職種とつなぐ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・断られても関わり続け、評価と見直しを重ねる</a:t>
            </a:r>
            <a:endParaRPr lang="en-US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全15回のまとめ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地域で暮らす人を「生活者」としてとらえ、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本人の意思を尊重しながら、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多職種・地域とともに支える。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496</Words>
  <Application>Microsoft Office PowerPoint</Application>
  <PresentationFormat>ワイド画面</PresentationFormat>
  <Paragraphs>166</Paragraphs>
  <Slides>29</Slides>
  <Notes>29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2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2026-10-20T05:24:12Z</dcterms:created>
  <dcterms:modified xsi:type="dcterms:W3CDTF">2026-10-20T05:24:25Z</dcterms:modified>
</cp:coreProperties>
</file>