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739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1783" y="19659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3200" b="1" dirty="0"/>
          </a:p>
        </p:txBody>
      </p:sp>
      <p:sp>
        <p:nvSpPr>
          <p:cNvPr id="3" name="Text 1"/>
          <p:cNvSpPr/>
          <p:nvPr/>
        </p:nvSpPr>
        <p:spPr>
          <a:xfrm>
            <a:off x="371783" y="25146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第12回　地域における多職種連携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114983" y="38404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371783" y="40690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医療・介護・福祉・行政の連携 ―</a:t>
            </a:r>
            <a:endParaRPr lang="en-US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多職種連携・協働の意義と必要性を理解する</a:t>
            </a:r>
            <a:endParaRPr lang="en-US" sz="3200" dirty="0"/>
          </a:p>
          <a:p>
            <a:pPr marL="330200" indent="-330200" algn="l"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主な職種とその役割を理解する</a:t>
            </a:r>
            <a:endParaRPr lang="en-US" sz="3200" dirty="0"/>
          </a:p>
          <a:p>
            <a:pPr marL="330200" indent="-330200" algn="l">
              <a:spcAft>
                <a:spcPts val="2600"/>
              </a:spcAft>
              <a:buSzPct val="10000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チームの中での看護職の役割を理解する</a:t>
            </a:r>
            <a:endParaRPr lang="en-US" sz="32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330200" indent="-330200">
              <a:spcAft>
                <a:spcPts val="26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地域ケア会議・サービス担当者会議を理解する</a:t>
            </a:r>
            <a:endParaRPr lang="en-US" altLang="ja-JP" sz="3200" dirty="0"/>
          </a:p>
          <a:p>
            <a:pPr marL="330200" indent="-330200">
              <a:spcAft>
                <a:spcPts val="26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連携を阻む要因と工夫を考える</a:t>
            </a:r>
            <a:endParaRPr lang="en-US" altLang="ja-JP" sz="3200" dirty="0"/>
          </a:p>
          <a:p>
            <a:pPr marL="330200" indent="-330200">
              <a:spcAft>
                <a:spcPts val="26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ICTを活用した情報共有の動向を理解する</a:t>
            </a:r>
            <a:endParaRPr lang="en-US" altLang="ja-JP" sz="3200" dirty="0"/>
          </a:p>
          <a:p>
            <a:pPr algn="l">
              <a:spcAft>
                <a:spcPts val="2600"/>
              </a:spcAft>
              <a:buSzPct val="100000"/>
            </a:pP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多職種連携・協働の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意義と必要性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なぜ連携が必要か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地域で暮らす人は、病気・介護・生活・経済など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複数の課題を同時に抱えている。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一つの職種だけでは対応できない。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利用者を支える4つの領域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640080" y="265176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医師・看護師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薬剤師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リハビリ専門職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436544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436544" y="265176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介護支援専門員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介護福祉士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訪問介護員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233008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233008" y="265176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福祉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社会福祉士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精神保健福祉士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民生委員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9029471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029471" y="265176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行政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市町村職員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保健師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地域包括支援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センター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連携で期待できる効果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支援の質の向上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：多面的に利用者を捉える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漏れと重複の防止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：役割が明確になる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支援の継続性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：担当者が変わっても途切れない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独居の高齢者の飲み忘れに気づいたら、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薬剤師には服薬方法の見直しを、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ケアマネジャーにはヘルパーの声かけを相談する。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保健・医療・福祉に関わる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主な職種とその役割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職種と役割①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医師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：診断・治療、医学的な指示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看護師・保健師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：病状の観察、医療処置、調整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介護支援専門員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：ケアプランの作成、サービスの調整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社会福祉士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：相談援助、権利擁護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職種と役割②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薬剤師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：服薬状況の確認、薬の調整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理学療法士・作業療法士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：動作の評価、リハビリ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介護福祉士・訪問介護員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：身体介護、生活援助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民生委員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：地域での見守り、つなぎ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連携の出発点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他の職種が何をする人なのかを知っておく。</a:t>
            </a:r>
            <a:endParaRPr lang="en-US" sz="4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チームアプローチにおける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看護職の役割と専門性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看護職の強み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医療の視点と生活の視点の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両方をもつ職種として、チームをつなぐ。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看護職に期待される4つの役割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変化の早期発見と報告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医療情報の「翻訳」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：他職種にわかる言葉で伝える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調整役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：情報が行き渡るようにする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利用者・家族の代弁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ヘルパーから「最近むせが増えた」と連絡。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看護師が嚥下を確認し、主治医へ報告。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食事の介助方法を介護職にも伝わる言葉で説明する。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地域ケア会議、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サービス担当者会議等の連携の場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2つの会議の違い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0079" y="1926263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地域ケア会議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個別の困難事例を検討する</a:t>
            </a:r>
            <a:endParaRPr lang="en-US" sz="24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地域の共通課題を見つけ、地域づくりにつなぐ</a:t>
            </a:r>
            <a:endParaRPr lang="en-US" sz="24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主催：地域包括支援センター等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370168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370167" y="1926263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サービス担当者会議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ケアプランの原案を検討する</a:t>
            </a:r>
            <a:endParaRPr lang="en-US" sz="24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ケアプランの作成・更新・変更時に開く</a:t>
            </a:r>
            <a:endParaRPr lang="en-US" sz="24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主催：介護支援専門員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看護職の関わり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会議で医療面の情報と留意点を伝え、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決まった内容を日々のケアに反映させる。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連携を阻む要因と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円滑な連携のための工夫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阻む要因と工夫①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0080" y="1898886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阻む要因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専門用語・考え方の違い</a:t>
            </a:r>
            <a:endParaRPr lang="en-US" sz="24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他職種の役割を知らない</a:t>
            </a:r>
            <a:endParaRPr lang="en-US" sz="24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情報共有の方法がばらばら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370168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370168" y="1898886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工夫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誰にでもわかる言葉で伝える</a:t>
            </a:r>
            <a:endParaRPr lang="en-US" sz="24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事例検討会で顔の見える関係に</a:t>
            </a:r>
            <a:endParaRPr lang="en-US" sz="24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様式・ルールをそろえる</a:t>
            </a:r>
            <a:endParaRPr 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阻む要因と工夫②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0080" y="2011681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32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阻む要因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多忙で時間が合わない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目標が共有されていない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利用者・家族が置き去り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370168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370168" y="2011681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32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工夫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短時間・オンラインの会議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利用者の目標を最初に確認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本人・家族に参加を促す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ICTを活用した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情報共有の動向</a:t>
            </a:r>
            <a:endParaRPr 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ICTによる情報共有の流れ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345429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466964"/>
            <a:ext cx="3565390" cy="31565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① </a:t>
            </a:r>
            <a:r>
              <a:rPr lang="en-US" altLang="ja-JP" sz="28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各職種が入力</a:t>
            </a:r>
            <a:endParaRPr lang="en-US" altLang="ja-JP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訪問・面談のあと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バイタル・写真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気づきを記録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368698" y="1828800"/>
            <a:ext cx="345429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368698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68698" y="2466964"/>
            <a:ext cx="3565390" cy="31565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② </a:t>
            </a:r>
            <a:r>
              <a:rPr lang="en-US" altLang="ja-JP" sz="28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共有</a:t>
            </a:r>
            <a:endParaRPr lang="en-US" altLang="ja-JP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すぐに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クラウド上で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同じ情報を見られる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8097317" y="1828800"/>
            <a:ext cx="345429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097317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097317" y="2466964"/>
            <a:ext cx="3565390" cy="31565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③ </a:t>
            </a:r>
            <a:r>
              <a:rPr lang="en-US" altLang="ja-JP" sz="28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確認・対応</a:t>
            </a:r>
            <a:endParaRPr lang="en-US" altLang="ja-JP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次の訪問までに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必要な職種が確認し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すばやく対応</a:t>
            </a:r>
            <a:endParaRPr lang="en-US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ICTの効果と留意点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リアルタイムの共有、写真で具体的に伝えられる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遠隔でも会議に参加できる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個人情報の保護と利用者・家族の同意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顔の見える関係を補うもの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であり、置き換えるものではない</a:t>
            </a:r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チームで気づきを共有し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連携して対応する</a:t>
            </a:r>
            <a:endParaRPr lang="en-U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事例：Lさん(80歳・女性)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心不全で内服中。独居で物忘れが目立つ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訪問看護・訪問介護・通所介護を利用。長男は遠方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ヘルパー：「むくみがあり、昼食を残す。薬の袋が残っていた」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看護師の確認：体重が1週間で2kg増加、軽い息切れ</a:t>
            </a:r>
            <a:endParaRPr lang="en-US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設問1：関わる職種と役割を整理する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設問2：変化への対応と、連絡する相手・内容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設問3：連携を円滑にする会議の場と工夫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複数の課題には、多職種の連携で対応する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他職種の役割を知り、看護の専門性を発揮する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会議の場と共有の工夫で連携を円滑にする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ICTは顔の見える関係を補うものとして活用する</a:t>
            </a:r>
            <a:endParaRPr lang="en-US" sz="3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次回予告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第13回　地域での意思決定を支える看護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自己決定・権利擁護・意思決定支援 ―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433</Words>
  <Application>Microsoft Office PowerPoint</Application>
  <PresentationFormat>ワイド画面</PresentationFormat>
  <Paragraphs>187</Paragraphs>
  <Slides>30</Slides>
  <Notes>30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3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2026-10-06T01:35:23Z</dcterms:created>
  <dcterms:modified xsi:type="dcterms:W3CDTF">2026-10-06T01:50:33Z</dcterms:modified>
</cp:coreProperties>
</file>