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8454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400" b="1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第9回　子どもと家族を地域で支える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子育て支援・虐待予防・地域とのつながり ―</a:t>
            </a:r>
            <a:endParaRPr lang="en-US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子育て世代を取り巻く地域社会の変化を理解する</a:t>
            </a:r>
            <a:endParaRPr lang="en-US" sz="2400" dirty="0"/>
          </a:p>
          <a:p>
            <a:pPr marL="457200" indent="-45720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母子保健事業と子育て世代包括支援センターの役割を理解する</a:t>
            </a:r>
            <a:endParaRPr lang="en-US" sz="2400" dirty="0"/>
          </a:p>
          <a:p>
            <a:pPr marL="457200" indent="-45720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児童虐待の予防と早期発見の視点を身につける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457200" indent="-45720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要保護児童対策地域協議会等の多機関連携を理解する</a:t>
            </a:r>
            <a:endParaRPr lang="en-US" altLang="ja-JP" sz="2400" dirty="0"/>
          </a:p>
          <a:p>
            <a:pPr marL="457200" indent="-45720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発達に課題のある子どもと家族への地域支援を理解する</a:t>
            </a:r>
            <a:endParaRPr lang="en-US" altLang="ja-JP" sz="2400" dirty="0"/>
          </a:p>
          <a:p>
            <a:pPr marL="457200" indent="-45720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地域における子育て支援ネットワークを考える</a:t>
            </a:r>
            <a:endParaRPr lang="en-US" altLang="ja-JP" sz="2400" dirty="0"/>
          </a:p>
          <a:p>
            <a:pPr marL="457200" indent="-457200" algn="l">
              <a:spcAft>
                <a:spcPts val="2600"/>
              </a:spcAft>
              <a:buSzPct val="100000"/>
              <a:buFont typeface="+mj-ea"/>
              <a:buAutoNum type="circleNumDbPlain"/>
            </a:pP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子育て世代を取り巻く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地域社会の変化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子育て環境の変化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5181447" cy="4081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かつて</a:t>
            </a:r>
            <a:endParaRPr lang="en-US" sz="26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三世代同居が多い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祖父母等の助けを得やすい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近隣同士の顔の見える関係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370168" y="1645920"/>
            <a:ext cx="5181447" cy="4081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現在</a:t>
            </a:r>
            <a:endParaRPr lang="en-US" sz="26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核家族化が進行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身近に頼れる人が少ない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地域のつながりが希薄化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370168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重要な視点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地域のつながりの希薄化は、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孤立した育児を招き、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児童虐待のリスクを高めうる。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母子保健事業と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子育て世代包括支援センター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切れ目のない支援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011679"/>
            <a:ext cx="3280342" cy="30093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妊娠期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妊娠届出時の面談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母子健康手帳の交付</a:t>
            </a:r>
            <a:endParaRPr lang="en-US" altLang="ja-JP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399178" y="2011679"/>
            <a:ext cx="3280342" cy="30093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出産・産後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産後ケア事業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新生児訪問</a:t>
            </a:r>
            <a:endParaRPr lang="en-US" altLang="ja-JP" sz="2400" dirty="0"/>
          </a:p>
        </p:txBody>
      </p:sp>
      <p:sp>
        <p:nvSpPr>
          <p:cNvPr id="7" name="Text 5"/>
          <p:cNvSpPr/>
          <p:nvPr/>
        </p:nvSpPr>
        <p:spPr>
          <a:xfrm>
            <a:off x="4399178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58277" y="2011679"/>
            <a:ext cx="3280342" cy="30093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子育て期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乳幼児健診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乳児家庭全戸訪問事業</a:t>
            </a:r>
            <a:endParaRPr lang="en-US" altLang="ja-JP" sz="2400" dirty="0"/>
          </a:p>
        </p:txBody>
      </p:sp>
      <p:sp>
        <p:nvSpPr>
          <p:cNvPr id="9" name="Text 7"/>
          <p:cNvSpPr/>
          <p:nvPr/>
        </p:nvSpPr>
        <p:spPr>
          <a:xfrm>
            <a:off x="8158277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子育て世代包括支援センター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妊産婦・乳幼児等の状況を継続的に把握し、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関係機関と連絡調整を行う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地域の子育て支援の中核機関。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児童虐待の予防と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早期発見の視点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リスク要因の3つの視点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011679"/>
            <a:ext cx="3554114" cy="36280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養育者側の要因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育児不安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孤立感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余裕のなさ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399178" y="2011679"/>
            <a:ext cx="3554114" cy="36280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子ども側の要因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夜泣き・かんしゃく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育てにくさ</a:t>
            </a:r>
            <a:endParaRPr lang="en-US" altLang="ja-JP" sz="2800" dirty="0"/>
          </a:p>
          <a:p>
            <a:pPr marL="0" indent="0" algn="ctr">
              <a:lnSpc>
                <a:spcPct val="150000"/>
              </a:lnSpc>
              <a:buNone/>
            </a:pP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399178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58277" y="2011679"/>
            <a:ext cx="3554114" cy="36280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養育環境の要因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経済的困窮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頼れる人の不在</a:t>
            </a:r>
            <a:endParaRPr lang="en-US" altLang="ja-JP" sz="2800" dirty="0"/>
          </a:p>
        </p:txBody>
      </p:sp>
      <p:sp>
        <p:nvSpPr>
          <p:cNvPr id="9" name="Text 7"/>
          <p:cNvSpPr/>
          <p:nvPr/>
        </p:nvSpPr>
        <p:spPr>
          <a:xfrm>
            <a:off x="8158277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訪問時、養育者の表情や言葉から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負担感や孤立感に気づき、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まず気持ちに寄り添う姿勢で関わる。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要保護児童対策地域協議会等、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多機関連携の仕組み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要対協(要保護児童対策地域協議会)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市町村・児童相談所・保健所・医療機関・学校・警察等が連携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情報を共有し支援方針を検討する仕組み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一つの機関で抱え込まず、役割分担して継続的に見守る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発達に課題のある子どもと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家族への地域支援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家族支援の視点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育児の難しさに加え、診断や将来への不安を抱えている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児童発達支援センターや保育所・学校と連携する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子どもの育ちと家族の生活の両方を支える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地域における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子育て支援ネットワークの構築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多様な地域資源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地域子育て支援拠点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ファミリー・サポート・センター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子ども食堂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専門的な支援と地域の資源をつなぐ視点が重要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3つの視点で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孤立した育児を捉える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事例：Iさん(28歳・女性)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第1子(生後2か月)を子育て中、里帰り出産から帰宅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夫は多忙で帰宅が遅く、近隣に知り合いがいない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「泣き止まないとイライラしてしまう」と涙ぐむ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子どもの体重増加は順調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設問1：社会の変化の視点でIさんの状況を整理する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設問2：3つの視点でリスク要因を整理する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設問3：連携できる機関・ネットワークを考える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地域のつながりの希薄化が孤立した育児を招く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虐待予防は養育者・子ども・養育環境の3視点で捉える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要対協など多機関連携が切れ目のない支援を支える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地域の多様な資源が子育てのネットワークをつくる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</Words>
  <Application>Microsoft Office PowerPoint</Application>
  <PresentationFormat>ワイド画面</PresentationFormat>
  <Paragraphs>129</Paragraphs>
  <Slides>22</Slides>
  <Notes>22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5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2026-09-27T01:32:46Z</dcterms:created>
  <dcterms:modified xsi:type="dcterms:W3CDTF">2026-09-27T01:37:32Z</dcterms:modified>
</cp:coreProperties>
</file>