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7770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6736" y="21945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16736" y="27432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第2回　地域の健康課題と看護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459936" y="40690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716736" y="42976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地域特性・健康格差・地域アセスメント ―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地域の人口動態(少子高齢化・地域差)を理解する</a:t>
            </a:r>
            <a:endParaRPr lang="en-US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疾病構造の変化と生活習慣病の増加を理解する</a:t>
            </a:r>
            <a:endParaRPr lang="en-US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健康の社会的決定要因(SDH)</a:t>
            </a: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と健康格差を理解する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地域アセスメントの視点と方法を理解する</a:t>
            </a:r>
            <a:endParaRPr lang="en-US" altLang="ja-JP" sz="28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地域診断の考え方とデータの活用を理解する</a:t>
            </a:r>
            <a:endParaRPr lang="en-US" altLang="ja-JP" sz="28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地域特性に応じた看護活動の展開を考える</a:t>
            </a:r>
            <a:endParaRPr lang="en-US" altLang="ja-JP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地域の人口動態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少子高齢化と人口減少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合計特殊出生率の低下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平均寿命の延伸により</a:t>
            </a: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高齢化率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は上昇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総人口は減少局面に入っている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都市部と過疎地域の違い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都市部：人口集中、単身高齢者世帯の増加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過疎地域：人口減少、地域機能の低下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過疎地域で増える一人暮らし高齢者。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近隣との関わりの希薄化による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孤立を防ぐ視点が求められる。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地域の疾病構造の変化と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生活習慣病・慢性疾患の増加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疾病構造の変化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感染症中心から</a:t>
            </a: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生活習慣病中心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へ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食生活・運動・喫煙・飲酒等が発症に関連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高齢化に伴い複数の慢性疾患を併せ持つ人も増加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疾病予防の3段階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一次予防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：発症を未然に防ぐ(食生活・禁煙等)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二次予防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：早期発見・早期治療(健診の受診)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三次予防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：重症化・再発の防止(リハビリ等)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健康の社会的決定要因(SDH)と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健康格差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SDHとは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健康は個人の努力だけでは決まらない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所得・教育・職業・居住環境なども影響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これを</a:t>
            </a: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健康の社会的決定要因(SDH)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という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健康格差とは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社会的な背景の違いが生む健康状態の差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例：経済的理由で受診できない、健康的な食生活が難しい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健診を受けない住民に対して、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「意識が低い」で終わらせず、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背景にある社会的要因に目を向ける。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地域アセスメントの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視点と方法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地域アセスメントとは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地域の健康課題を把握するために、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情報を収集・分析すること。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地域アセスメントの4つの視点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人口統計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：人口構成・高齢化率など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健康・医療データ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：疾病の傾向・受診率など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：医療・介護・生活支援の資源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生活環境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：地理・交通・住民同士の関係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統計データだけでなく、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実際に地域を歩いて観察する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「地区視診」で生活の実態をつかむ。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地域診断の考え方と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データの活用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地域診断とは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収集した情報を統合し健康課題を明確にする過程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看護過程(アセスメント→診断→計画→実施→評価)と同じ考え方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データ活用の意義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限られた資源を効果的に配分し、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優先度の高い健康課題に対応する。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地域特性に応じた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看護活動の展開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看護活動展開のプロセス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地域アセスメント　→　地域診断　→　看護活動の展開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地域特性に応じた活動の例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独居高齢者の孤立が課題の地域</a:t>
            </a:r>
            <a:endParaRPr lang="en-US" sz="3200" dirty="0"/>
          </a:p>
          <a:p>
            <a:pPr algn="l">
              <a:lnSpc>
                <a:spcPct val="125000"/>
              </a:lnSpc>
              <a:spcAft>
                <a:spcPts val="2600"/>
              </a:spcAft>
              <a:buSzPct val="100000"/>
            </a:pPr>
            <a:r>
              <a:rPr lang="ja-JP" alt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　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→ 見守り体制の構築、通いの場の運営支援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地域ごとに異なる特性を踏まえて活動を考える</a:t>
            </a:r>
            <a:endParaRPr lang="en-US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地域アセスメントから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地域診断へ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事例：B地区(人口約5,000人)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高齢化率40%超、若年層の流出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糖尿病・高血圧の治療中住民が多く、健診未受診も多い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唯一のスーパーが閉店し、買い物に不便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一人暮らし高齢者が増え、外出しない人も多い</a:t>
            </a:r>
            <a:endParaRPr lang="en-US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設問1：地域アセスメントの情報を整理する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設問2：地域診断として言語化する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設問3：必要な看護活動を考える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地域の人口動態・疾病構造は変化し続けている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健康は社会的要因(SDH)の影響も受ける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地域アセスメントは量的・質的情報の両方が重要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地域診断に基づき、その地域に合った活動を展開する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343</Words>
  <Application>Microsoft Office PowerPoint</Application>
  <PresentationFormat>ワイド画面</PresentationFormat>
  <Paragraphs>133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2026-09-13T01:33:07Z</dcterms:created>
  <dcterms:modified xsi:type="dcterms:W3CDTF">2026-09-13T01:33:59Z</dcterms:modified>
</cp:coreProperties>
</file>