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648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232" y="210312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640232" y="265176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第1回　地域で暮らす人を捉える</a:t>
            </a:r>
            <a:endParaRPr lang="en-US" sz="4400" b="1" dirty="0"/>
          </a:p>
        </p:txBody>
      </p:sp>
      <p:sp>
        <p:nvSpPr>
          <p:cNvPr id="4" name="Shape 2"/>
          <p:cNvSpPr/>
          <p:nvPr/>
        </p:nvSpPr>
        <p:spPr>
          <a:xfrm>
            <a:off x="3383432" y="397764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 sz="2000" b="1"/>
          </a:p>
        </p:txBody>
      </p:sp>
      <p:sp>
        <p:nvSpPr>
          <p:cNvPr id="5" name="Text 3"/>
          <p:cNvSpPr/>
          <p:nvPr/>
        </p:nvSpPr>
        <p:spPr>
          <a:xfrm>
            <a:off x="640232" y="420624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生活者としての対象理解と地域での看護 ―</a:t>
            </a: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「患者」ではなく「生活者」として捉える視点を理解する</a:t>
            </a:r>
            <a:endParaRPr lang="en-US" sz="28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地域における看護の対象の広がりを理解する</a:t>
            </a:r>
            <a:endParaRPr lang="en-US" sz="28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生活の場としての地域の特性を理解する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疾病や障害を抱えながら生活する意味を考える</a:t>
            </a:r>
            <a:endParaRPr lang="en-US" altLang="ja-JP" sz="2800" dirty="0"/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地域看護と病院看護の違いと連続性を理解する</a:t>
            </a:r>
            <a:endParaRPr lang="en-US" altLang="ja-JP" sz="2800" dirty="0"/>
          </a:p>
          <a:p>
            <a:pPr marL="457200" indent="-45720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地域で暮らす人を支える看護職の役割を概観する</a:t>
            </a:r>
            <a:endParaRPr lang="en-US" altLang="ja-JP" sz="2800" dirty="0"/>
          </a:p>
          <a:p>
            <a:pPr marL="457200" indent="-45720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「生活者」として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対象を捉える視点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「患者」と「生活者」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患者＝治療という限られた場面での姿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生活者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＝暮らしの営みの中にある存在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看護の対象を生活者として捉える視点が出発点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QOL(生活の質)とは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QOL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＝自分の人生の状態をどう認識しているか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本人の満足感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が重要な評価軸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検査データの改善だけでは測れない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数値の説明だけでなく、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その人の食習慣や食事の意味を理解し、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続けられる方法を一緒に考える。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看護の対象の範囲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対象は広がりを持つ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個人 → 家族 → 集団 → 地域</a:t>
            </a:r>
            <a:endParaRPr lang="en-US" sz="3400" dirty="0"/>
          </a:p>
          <a:p>
            <a:pPr marL="0" indent="0" algn="l">
              <a:lnSpc>
                <a:spcPct val="130000"/>
              </a:lnSpc>
              <a:buNone/>
            </a:pPr>
            <a:endParaRPr lang="en-US" sz="3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看護の対象は個人だけではない。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対象は影響し合う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個人の健康課題の背景に地域の課題がある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地域の課題への取り組みが個人の生活を支える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生活の場としての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地域の特性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地域が持つ特性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住まいの形態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日常生活の営み方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人間関係・価値観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都市部と過疎地域の違い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医療機関へのアクセス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社会的孤立のリスク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利用できる社会資源の量と種類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看護職に求められる視点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地域の特性を理解したうえで、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その人にとって実行可能な支援を考える。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疾病や障害を抱えながら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生活するということ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治療は生活の一部分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入院中は治療が生活の中心になりやすい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地域生活では治療は生活の一部分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仕事・家事・趣味を続けながら付き合う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「治す」から「付き合う」へ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慢性疾患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は治すより付き合う視点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は補いながら生活を再構築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畑仕事を続けたい人に、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活動を制限するのではなく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安全に続ける方法を共に考える。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地域看護と病院看護の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違いと連続性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病院看護と地域看護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182223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病院看護</a:t>
            </a:r>
            <a:endParaRPr lang="en-US" sz="32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管理された環境</a:t>
            </a:r>
            <a:endParaRPr lang="en-US" sz="32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短期集中的な関わり</a:t>
            </a:r>
            <a:endParaRPr lang="en-US" sz="32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治療中心のゴール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370168" y="182223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20000"/>
              </a:lnSpc>
              <a:spcAft>
                <a:spcPts val="1800"/>
              </a:spcAft>
              <a:buSzPct val="100000"/>
            </a:pPr>
            <a:r>
              <a:rPr lang="en-US" altLang="ja-JP" sz="32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地域看護</a:t>
            </a:r>
            <a:endParaRPr lang="en-US" sz="32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生活そのものの場</a:t>
            </a:r>
            <a:endParaRPr lang="en-US" sz="32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長期的・断続的な関わり</a:t>
            </a:r>
            <a:endParaRPr lang="en-US" sz="32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QOLの維持・向上が中心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継続看護という視点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入院から退院、地域生活へ。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看護は場を超えて続いていく。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地域で暮らす人を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支える看護職の役割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役割の概観①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保健師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：地域全体の健康課題への対応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訪問看護師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：在宅療養者への看護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役割の概観②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病院の看護師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：退院支援による橋渡し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</a:t>
            </a: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：相談支援・権利擁護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生活者として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Aさんを理解する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事例：Aさん(78歳・女性)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慢性心不全と変形性膝関節症で通院中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夫と二人暮らし、庭仕事と近所付き合いが楽しみ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膝の痛みで外出が減り、買い物は息子夫婦に依存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体重増加があり、夫婦で心不全の悪化を心配</a:t>
            </a:r>
            <a:endParaRPr lang="en-US" sz="3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設問1：生活者としてのAさんを理解する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設問2：疾患管理と生活の両立を考える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設問3：必要になりそうな連携を挙げる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対象を「生活者」として捉える視点が基本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看護の対象は個人から地域へと広がる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地域看護は生活の場に根ざしたケアである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看護は場を超えて続く(継続看護)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281</Words>
  <Application>Microsoft Office PowerPoint</Application>
  <PresentationFormat>ワイド画面</PresentationFormat>
  <Paragraphs>139</Paragraphs>
  <Slides>28</Slides>
  <Notes>28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1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2026-09-09T06:55:29Z</dcterms:created>
  <dcterms:modified xsi:type="dcterms:W3CDTF">2026-09-09T06:56:21Z</dcterms:modified>
</cp:coreProperties>
</file>